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1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0932A-A49D-45A1-91D1-4E9AA1D88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663582-81A8-4392-85E0-807D41FEF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AD612-4055-4F62-A509-39080F8B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F4826-BA8E-4AB2-8D0D-8F320C0D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2A7D4-AC54-4EAD-A3EA-938B03F5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4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A4F6D-8EB7-470A-B3E1-50296A0E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08B7D7-9F40-4DED-96C9-D23F79F4F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3D46EB-5B9A-4023-8214-429FC4EA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FC975E-C61B-4515-A1CE-F5A07F5B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73146-9108-4E01-9570-47CB9FBF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1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C6D496-CB72-4300-A5B2-C2CA2B114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02A783-946C-496E-A688-8BF19D553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DD7AA-C949-49A0-A81A-D352DE73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535EE-4983-46A2-B9A8-1C8CB4070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BCEBD-B1CF-49D9-B531-D7772CC2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5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A55BC-7E0C-4496-836C-2531AE0D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14D2CC-1BF9-48FF-A000-7D1EE06F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80C0EF-2EF6-4201-BFA3-9C046665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0F0A4-F3F1-4443-B2C4-3AB6CBB5A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8E9D8-8678-4F37-B400-895B388D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8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5705F-4A67-428B-9A40-603EEDD2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5A955-A56C-4165-880D-8A69A6CC8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FB2EE4-F6E0-4A10-8126-85F5F6C8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AB8CB-0934-4C61-A605-BB9E86AC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91DCE-0F5C-4B38-8CE6-294885E4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78479-0E4E-4F1D-8F68-20DA785A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A5260-FE2C-47A2-885B-9A8E6CA54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D5D407-AE41-4A7F-88C2-C351FF64A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CBB542-9C10-46D2-A837-7A3CB857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D038A9-6C8F-4BA8-93CA-5D2CCA77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43565-D5D6-4D69-92B7-87998B6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0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71B7C-141C-49BA-A0AD-33C2E7A7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6A2062-6D7F-4B98-B85A-13A2CCDC9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2FDD94-D1DE-448A-94A4-E17BA5C1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6028D-85D0-4968-B602-DF66E9882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9D945E-02D7-4E38-9754-FAF79656A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601B9C-34C2-448F-9C5C-F2415755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368DBD-4A09-4846-B892-CFEE37C2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A994A4-82F8-4748-991A-AC74D88E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7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190F3-A975-4332-AE26-D83ED8B6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A7059B-7F44-4E2D-A19A-5A015867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34BE51-5FCB-4897-BDBF-7D5C7437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9D0CF8-249A-4BA5-8072-075A5791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3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86A56A-C5BA-4CB9-B600-BEB308F9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74A1F9-9756-4612-BBFA-756503B4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76F2F4-8B76-4FDF-8B92-601C5B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4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EFC12-F85A-447C-8A20-7EA921A7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2082E-6847-481A-A5AB-CEA9FE59E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14B66A-E1F4-4317-9425-CEDC9CE06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1FAC-3628-4953-8B01-7B31B112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925454-1755-4D43-B07F-827B4E89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CDE0E-1E8F-4FD0-904D-EEB54A25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53286-5927-46AE-A636-B919A040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9B5629-7341-4396-961B-3397E4187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887D0B-8901-483D-BDB6-D1DA6B702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14EA6-6941-485A-AA03-324B93A1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064871-58F7-4AFD-98EF-C4CB2DD8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D88418-60F9-4DFB-863A-452BB1F9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1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2DEFB-0852-4F3A-A935-DDEA6627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566CA8-71D3-4EC8-B9AD-E1206D25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C376A1-6C3F-4399-B874-76943C63F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B3B21-5F93-4FF4-8A50-4DBEA655DDE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7389E4-BE98-4889-BBF0-F78997D4E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EE9172-B360-45BF-B21C-9A61A8389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03EE7-3706-44E2-AFAD-A822E5F3C03F}"/>
              </a:ext>
            </a:extLst>
          </p:cNvPr>
          <p:cNvSpPr txBox="1"/>
          <p:nvPr/>
        </p:nvSpPr>
        <p:spPr>
          <a:xfrm>
            <a:off x="1277758" y="2695850"/>
            <a:ext cx="9636484" cy="1466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/>
            <a:r>
              <a:rPr lang="ru-RU" sz="4800" dirty="0">
                <a:cs typeface="Arial" panose="020B0604020202020204" pitchFamily="34" charset="0"/>
              </a:rPr>
              <a:t>«Функциональная грамотность </a:t>
            </a:r>
          </a:p>
          <a:p>
            <a:pPr algn="ctr"/>
            <a:r>
              <a:rPr lang="ru-RU" sz="4800" dirty="0">
                <a:cs typeface="Arial" panose="020B0604020202020204" pitchFamily="34" charset="0"/>
              </a:rPr>
              <a:t>на уроках физической культуры»</a:t>
            </a:r>
          </a:p>
        </p:txBody>
      </p:sp>
    </p:spTree>
    <p:extLst>
      <p:ext uri="{BB962C8B-B14F-4D97-AF65-F5344CB8AC3E}">
        <p14:creationId xmlns:p14="http://schemas.microsoft.com/office/powerpoint/2010/main" val="3877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F3164-6286-414F-A500-185FF8B7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Креативное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9948E-98CE-4777-A90B-EF6FEA2D6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способность продуктивно участвовать в процессе выработки, оценки и совершенствовании идей, направленных на получение инновационных и эффективных решений, или нового знания, или эффектного выражения воображения.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E77198F-5C93-4978-AB12-02477DE8B3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3785C37-BCC5-4E4C-B76F-770DFF7900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B8B4FB2D-63E3-4C83-B5D6-22E47BE1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36" y="3990769"/>
            <a:ext cx="3381080" cy="21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116D63-0D15-4F0A-9C99-916D5E32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3" y="1754170"/>
            <a:ext cx="2992225" cy="29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401B426-E88F-4D25-A47E-76BAAF437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21"/>
          <a:stretch/>
        </p:blipFill>
        <p:spPr bwMode="auto">
          <a:xfrm>
            <a:off x="4291158" y="1749064"/>
            <a:ext cx="2912882" cy="29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73CBA65-E7C1-4A17-BE02-F09A93E1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39" y="1749065"/>
            <a:ext cx="2992225" cy="29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16DAF-BC2B-4F0C-8039-2BE0C685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973" y="820132"/>
            <a:ext cx="10548593" cy="450601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 с вами должны создавать «Функционально грамотного человека — человека,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</a:t>
            </a: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Леонтьев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934B3-BC9C-472F-8835-9388C350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38232A-30F6-476C-978E-6A02B4D6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20" y="2255521"/>
            <a:ext cx="10414000" cy="294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это способность использовать ЗУН, приобретенные в школе для решения широкого диапазона жизненных задач в различных сферах человеческой деятельности, а также в межличностном общении и социальных отношениях.</a:t>
            </a:r>
          </a:p>
        </p:txBody>
      </p:sp>
    </p:spTree>
    <p:extLst>
      <p:ext uri="{BB962C8B-B14F-4D97-AF65-F5344CB8AC3E}">
        <p14:creationId xmlns:p14="http://schemas.microsoft.com/office/powerpoint/2010/main" val="27823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75DD4-08EE-44F4-8C21-8E51A917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3365"/>
            <a:ext cx="11221720" cy="227647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развивать функциональную грамотность на уроках физической культуры?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DB376-8A17-4CBC-A95E-1AF7E482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3429000"/>
            <a:ext cx="3675063" cy="320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C87DB-75A8-4876-9FF5-82E8443E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C6A664-8B5F-4FD6-8802-B8922527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240" y="1889759"/>
            <a:ext cx="9311640" cy="4134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это способность человека понимать и использовать письменное тексты, размышлять о них и заниматься чтением, чтобы достигать своих целей, расширять свои знания и возможности, участвовать в социальной жизни.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6B418E8E-5933-4FC9-B4CA-98C7F3E51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30" y="3143295"/>
            <a:ext cx="3963670" cy="30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AE08D06-4907-42FE-9492-083D369FC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90448"/>
              </p:ext>
            </p:extLst>
          </p:nvPr>
        </p:nvGraphicFramePr>
        <p:xfrm>
          <a:off x="492868" y="640080"/>
          <a:ext cx="11206264" cy="557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6264">
                  <a:extLst>
                    <a:ext uri="{9D8B030D-6E8A-4147-A177-3AD203B41FA5}">
                      <a16:colId xmlns:a16="http://schemas.microsoft.com/office/drawing/2014/main" val="3872733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Прочитайте текст и вставьте на места пропусков слова (словосочетания) из приведенного списка.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1). Один из главных ритуалов на торжественной церемонии открытия Игр - _______________ (А).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2). Инициатива возрождения Игр и олимпийского движения принадлежала французу ________________ (Б), который полвека своей жизни посвятил этому благородному делу.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3). Состязания атлетов, известные в мировой истории как Олимпийские игры, зародились в ____________________ (В).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4). ____________________ (Г) – пять переплетённых колец, обозначающих пять континентов.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5). Это процесс воспитания физических качеств и овладения жизненно важными движениями. Термин ____________________ (Д) подчёркивает прикладную направленность физического воспитания к трудовой или иной деятельности.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6). ___________________ (Е) – направлена на повышение уровня физического развития, широкой двигательной подготовленности как предпосылок успеха в различных видах деятельности.</a:t>
                      </a:r>
                    </a:p>
                    <a:p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Список слов и словосочетаний: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Пьеру де Кубертену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Древней Греции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Зажжение олимпийского огня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Олимпийская эмблема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Физическая подготовка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Общая физическая подготовка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480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7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20CEC-4D02-4946-BBBE-196810C2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0D3F85-5370-40FE-AABB-1032FDEBB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828801"/>
            <a:ext cx="10388600" cy="434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способность человека занимать активную гражданскую позицию по вопросам, связанным с естественно-научными идеями.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A0074B4C-8FA8-4704-ABDC-92D20796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40" y="3347403"/>
            <a:ext cx="2829560" cy="28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D62BAE-795D-4730-91F6-BD7C646D4B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78" y="2205873"/>
            <a:ext cx="6980018" cy="41760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7D432F-030A-4CF5-90AA-AB7E29B8DD8C}"/>
              </a:ext>
            </a:extLst>
          </p:cNvPr>
          <p:cNvSpPr txBox="1"/>
          <p:nvPr/>
        </p:nvSpPr>
        <p:spPr>
          <a:xfrm>
            <a:off x="480767" y="406839"/>
            <a:ext cx="11057641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Внимательно рассмотрите рисунок на котором изображены ребята. Игра проходит в жаркую погоду в 13ч.-30мин.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Вопрос: 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вы считаете, кто из ребят защитился от жары? Отметьте знаком (V) на рисунке этих ребят?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7FD97-E51B-4733-B737-74D1120C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D3AFE-82E6-4ECD-9E79-5D3A8A6D3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совокупность знаний, навыков и установок в сфере финансового поведения человека, ведущих к улучшению благосостояния и повышению качества жизни.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2A6E383C-400E-4A19-A892-D2F07F31F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74" y="3689166"/>
            <a:ext cx="3935315" cy="26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6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84B0C-A210-4D2E-8912-C38064AE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1DDB6-FC76-4B35-BD0F-9629E3B3C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95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 способность формулировать и применять математику в разнообразных контекстах: применять математические рассуждения; использовать математические понятия и инструменты.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7844B23-0096-4373-9837-C969C276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17" y="3866357"/>
            <a:ext cx="2806412" cy="24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447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Функциональная грамотность</vt:lpstr>
      <vt:lpstr>Как развивать функциональную грамотность на уроках физической культуры? </vt:lpstr>
      <vt:lpstr>Читательская грамотность</vt:lpstr>
      <vt:lpstr>Презентация PowerPoint</vt:lpstr>
      <vt:lpstr>Естественнонаучная грамотность</vt:lpstr>
      <vt:lpstr>Презентация PowerPoint</vt:lpstr>
      <vt:lpstr>Финансовая грамотность</vt:lpstr>
      <vt:lpstr>Математическая грамотность</vt:lpstr>
      <vt:lpstr>Креативное мышление</vt:lpstr>
      <vt:lpstr>Презентация PowerPoint</vt:lpstr>
      <vt:lpstr>Мы с вами должны создавать «Функционально грамотного человека — человека,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                                                                                                                                  А. А. Леонтьев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zajcevas791@gmail.com</dc:creator>
  <cp:lastModifiedBy>zajcevas791@gmail.com</cp:lastModifiedBy>
  <cp:revision>13</cp:revision>
  <dcterms:created xsi:type="dcterms:W3CDTF">2024-01-21T15:52:02Z</dcterms:created>
  <dcterms:modified xsi:type="dcterms:W3CDTF">2024-02-02T05:06:57Z</dcterms:modified>
</cp:coreProperties>
</file>